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3"/>
  </p:sldMasterIdLst>
  <p:notesMasterIdLst>
    <p:notesMasterId r:id="rId11"/>
  </p:notesMasterIdLst>
  <p:sldIdLst>
    <p:sldId id="256" r:id="rId4"/>
    <p:sldId id="306" r:id="rId5"/>
    <p:sldId id="305" r:id="rId6"/>
    <p:sldId id="308" r:id="rId7"/>
    <p:sldId id="309" r:id="rId8"/>
    <p:sldId id="307" r:id="rId9"/>
    <p:sldId id="302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1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da Virta" userId="31bbf8ed-518a-4ee0-9aa6-c2531b2c3f68" providerId="ADAL" clId="{8AF09211-AFF9-4FD5-9014-E69768BAE751}"/>
    <pc:docChg chg="custSel addSld delSld modSld sldOrd">
      <pc:chgData name="Ida Virta" userId="31bbf8ed-518a-4ee0-9aa6-c2531b2c3f68" providerId="ADAL" clId="{8AF09211-AFF9-4FD5-9014-E69768BAE751}" dt="2023-10-25T08:59:31.632" v="38" actId="20577"/>
      <pc:docMkLst>
        <pc:docMk/>
      </pc:docMkLst>
      <pc:sldChg chg="modSp mod">
        <pc:chgData name="Ida Virta" userId="31bbf8ed-518a-4ee0-9aa6-c2531b2c3f68" providerId="ADAL" clId="{8AF09211-AFF9-4FD5-9014-E69768BAE751}" dt="2023-10-25T08:59:31.632" v="38" actId="20577"/>
        <pc:sldMkLst>
          <pc:docMk/>
          <pc:sldMk cId="862706050" sldId="256"/>
        </pc:sldMkLst>
        <pc:spChg chg="mod">
          <ac:chgData name="Ida Virta" userId="31bbf8ed-518a-4ee0-9aa6-c2531b2c3f68" providerId="ADAL" clId="{8AF09211-AFF9-4FD5-9014-E69768BAE751}" dt="2023-10-25T08:59:31.632" v="38" actId="20577"/>
          <ac:spMkLst>
            <pc:docMk/>
            <pc:sldMk cId="862706050" sldId="256"/>
            <ac:spMk id="6" creationId="{6151C653-B8AA-3695-2362-67AF71993610}"/>
          </ac:spMkLst>
        </pc:spChg>
      </pc:sldChg>
      <pc:sldChg chg="del">
        <pc:chgData name="Ida Virta" userId="31bbf8ed-518a-4ee0-9aa6-c2531b2c3f68" providerId="ADAL" clId="{8AF09211-AFF9-4FD5-9014-E69768BAE751}" dt="2023-10-25T08:42:27.529" v="0" actId="47"/>
        <pc:sldMkLst>
          <pc:docMk/>
          <pc:sldMk cId="10248667" sldId="292"/>
        </pc:sldMkLst>
      </pc:sldChg>
      <pc:sldChg chg="del">
        <pc:chgData name="Ida Virta" userId="31bbf8ed-518a-4ee0-9aa6-c2531b2c3f68" providerId="ADAL" clId="{8AF09211-AFF9-4FD5-9014-E69768BAE751}" dt="2023-10-25T08:42:30.538" v="2" actId="47"/>
        <pc:sldMkLst>
          <pc:docMk/>
          <pc:sldMk cId="291676202" sldId="293"/>
        </pc:sldMkLst>
      </pc:sldChg>
      <pc:sldChg chg="del">
        <pc:chgData name="Ida Virta" userId="31bbf8ed-518a-4ee0-9aa6-c2531b2c3f68" providerId="ADAL" clId="{8AF09211-AFF9-4FD5-9014-E69768BAE751}" dt="2023-10-25T08:42:49.715" v="10" actId="47"/>
        <pc:sldMkLst>
          <pc:docMk/>
          <pc:sldMk cId="3191099435" sldId="294"/>
        </pc:sldMkLst>
      </pc:sldChg>
      <pc:sldChg chg="del">
        <pc:chgData name="Ida Virta" userId="31bbf8ed-518a-4ee0-9aa6-c2531b2c3f68" providerId="ADAL" clId="{8AF09211-AFF9-4FD5-9014-E69768BAE751}" dt="2023-10-25T08:42:51.358" v="12" actId="47"/>
        <pc:sldMkLst>
          <pc:docMk/>
          <pc:sldMk cId="3821468956" sldId="295"/>
        </pc:sldMkLst>
      </pc:sldChg>
      <pc:sldChg chg="del">
        <pc:chgData name="Ida Virta" userId="31bbf8ed-518a-4ee0-9aa6-c2531b2c3f68" providerId="ADAL" clId="{8AF09211-AFF9-4FD5-9014-E69768BAE751}" dt="2023-10-25T08:42:52.053" v="13" actId="47"/>
        <pc:sldMkLst>
          <pc:docMk/>
          <pc:sldMk cId="3451694281" sldId="296"/>
        </pc:sldMkLst>
      </pc:sldChg>
      <pc:sldChg chg="del">
        <pc:chgData name="Ida Virta" userId="31bbf8ed-518a-4ee0-9aa6-c2531b2c3f68" providerId="ADAL" clId="{8AF09211-AFF9-4FD5-9014-E69768BAE751}" dt="2023-10-25T08:42:54.501" v="16" actId="47"/>
        <pc:sldMkLst>
          <pc:docMk/>
          <pc:sldMk cId="135219921" sldId="297"/>
        </pc:sldMkLst>
      </pc:sldChg>
      <pc:sldChg chg="del">
        <pc:chgData name="Ida Virta" userId="31bbf8ed-518a-4ee0-9aa6-c2531b2c3f68" providerId="ADAL" clId="{8AF09211-AFF9-4FD5-9014-E69768BAE751}" dt="2023-10-25T08:42:28.886" v="1" actId="47"/>
        <pc:sldMkLst>
          <pc:docMk/>
          <pc:sldMk cId="1571406844" sldId="298"/>
        </pc:sldMkLst>
      </pc:sldChg>
      <pc:sldChg chg="del">
        <pc:chgData name="Ida Virta" userId="31bbf8ed-518a-4ee0-9aa6-c2531b2c3f68" providerId="ADAL" clId="{8AF09211-AFF9-4FD5-9014-E69768BAE751}" dt="2023-10-25T08:42:50.643" v="11" actId="47"/>
        <pc:sldMkLst>
          <pc:docMk/>
          <pc:sldMk cId="1200027078" sldId="299"/>
        </pc:sldMkLst>
      </pc:sldChg>
      <pc:sldChg chg="del">
        <pc:chgData name="Ida Virta" userId="31bbf8ed-518a-4ee0-9aa6-c2531b2c3f68" providerId="ADAL" clId="{8AF09211-AFF9-4FD5-9014-E69768BAE751}" dt="2023-10-25T08:42:32.127" v="4" actId="47"/>
        <pc:sldMkLst>
          <pc:docMk/>
          <pc:sldMk cId="2876207646" sldId="300"/>
        </pc:sldMkLst>
      </pc:sldChg>
      <pc:sldChg chg="del">
        <pc:chgData name="Ida Virta" userId="31bbf8ed-518a-4ee0-9aa6-c2531b2c3f68" providerId="ADAL" clId="{8AF09211-AFF9-4FD5-9014-E69768BAE751}" dt="2023-10-25T08:42:31.345" v="3" actId="47"/>
        <pc:sldMkLst>
          <pc:docMk/>
          <pc:sldMk cId="440600325" sldId="301"/>
        </pc:sldMkLst>
      </pc:sldChg>
      <pc:sldChg chg="modSp mod">
        <pc:chgData name="Ida Virta" userId="31bbf8ed-518a-4ee0-9aa6-c2531b2c3f68" providerId="ADAL" clId="{8AF09211-AFF9-4FD5-9014-E69768BAE751}" dt="2023-10-25T08:43:03.895" v="20" actId="20577"/>
        <pc:sldMkLst>
          <pc:docMk/>
          <pc:sldMk cId="1975322253" sldId="302"/>
        </pc:sldMkLst>
        <pc:spChg chg="mod">
          <ac:chgData name="Ida Virta" userId="31bbf8ed-518a-4ee0-9aa6-c2531b2c3f68" providerId="ADAL" clId="{8AF09211-AFF9-4FD5-9014-E69768BAE751}" dt="2023-10-25T08:43:03.895" v="20" actId="20577"/>
          <ac:spMkLst>
            <pc:docMk/>
            <pc:sldMk cId="1975322253" sldId="302"/>
            <ac:spMk id="7" creationId="{92B2C88F-9DA1-B938-337B-709BF0818E43}"/>
          </ac:spMkLst>
        </pc:spChg>
      </pc:sldChg>
      <pc:sldChg chg="del">
        <pc:chgData name="Ida Virta" userId="31bbf8ed-518a-4ee0-9aa6-c2531b2c3f68" providerId="ADAL" clId="{8AF09211-AFF9-4FD5-9014-E69768BAE751}" dt="2023-10-25T08:42:52.826" v="14" actId="47"/>
        <pc:sldMkLst>
          <pc:docMk/>
          <pc:sldMk cId="2214537040" sldId="303"/>
        </pc:sldMkLst>
      </pc:sldChg>
      <pc:sldChg chg="del">
        <pc:chgData name="Ida Virta" userId="31bbf8ed-518a-4ee0-9aa6-c2531b2c3f68" providerId="ADAL" clId="{8AF09211-AFF9-4FD5-9014-E69768BAE751}" dt="2023-10-25T08:42:53.627" v="15" actId="47"/>
        <pc:sldMkLst>
          <pc:docMk/>
          <pc:sldMk cId="1898246327" sldId="304"/>
        </pc:sldMkLst>
      </pc:sldChg>
      <pc:sldChg chg="addSp delSp modSp new mod modClrScheme chgLayout">
        <pc:chgData name="Ida Virta" userId="31bbf8ed-518a-4ee0-9aa6-c2531b2c3f68" providerId="ADAL" clId="{8AF09211-AFF9-4FD5-9014-E69768BAE751}" dt="2023-10-25T08:42:40.440" v="7" actId="700"/>
        <pc:sldMkLst>
          <pc:docMk/>
          <pc:sldMk cId="4056023545" sldId="305"/>
        </pc:sldMkLst>
        <pc:spChg chg="del mod ord">
          <ac:chgData name="Ida Virta" userId="31bbf8ed-518a-4ee0-9aa6-c2531b2c3f68" providerId="ADAL" clId="{8AF09211-AFF9-4FD5-9014-E69768BAE751}" dt="2023-10-25T08:42:40.440" v="7" actId="700"/>
          <ac:spMkLst>
            <pc:docMk/>
            <pc:sldMk cId="4056023545" sldId="305"/>
            <ac:spMk id="2" creationId="{84F17DA3-4C11-5146-9E85-319DD15E86D9}"/>
          </ac:spMkLst>
        </pc:spChg>
        <pc:spChg chg="del mod ord">
          <ac:chgData name="Ida Virta" userId="31bbf8ed-518a-4ee0-9aa6-c2531b2c3f68" providerId="ADAL" clId="{8AF09211-AFF9-4FD5-9014-E69768BAE751}" dt="2023-10-25T08:42:40.440" v="7" actId="700"/>
          <ac:spMkLst>
            <pc:docMk/>
            <pc:sldMk cId="4056023545" sldId="305"/>
            <ac:spMk id="3" creationId="{BEA790A4-706D-4CCB-98B9-6745E64C9069}"/>
          </ac:spMkLst>
        </pc:spChg>
        <pc:spChg chg="add mod ord">
          <ac:chgData name="Ida Virta" userId="31bbf8ed-518a-4ee0-9aa6-c2531b2c3f68" providerId="ADAL" clId="{8AF09211-AFF9-4FD5-9014-E69768BAE751}" dt="2023-10-25T08:42:40.440" v="7" actId="700"/>
          <ac:spMkLst>
            <pc:docMk/>
            <pc:sldMk cId="4056023545" sldId="305"/>
            <ac:spMk id="4" creationId="{5CE32642-0784-D348-F5AA-68F41D516014}"/>
          </ac:spMkLst>
        </pc:spChg>
        <pc:spChg chg="add mod ord">
          <ac:chgData name="Ida Virta" userId="31bbf8ed-518a-4ee0-9aa6-c2531b2c3f68" providerId="ADAL" clId="{8AF09211-AFF9-4FD5-9014-E69768BAE751}" dt="2023-10-25T08:42:40.440" v="7" actId="700"/>
          <ac:spMkLst>
            <pc:docMk/>
            <pc:sldMk cId="4056023545" sldId="305"/>
            <ac:spMk id="5" creationId="{2CC26118-F719-D92C-6D43-2678A0E926DB}"/>
          </ac:spMkLst>
        </pc:spChg>
      </pc:sldChg>
      <pc:sldChg chg="new ord">
        <pc:chgData name="Ida Virta" userId="31bbf8ed-518a-4ee0-9aa6-c2531b2c3f68" providerId="ADAL" clId="{8AF09211-AFF9-4FD5-9014-E69768BAE751}" dt="2023-10-25T08:42:45.060" v="9"/>
        <pc:sldMkLst>
          <pc:docMk/>
          <pc:sldMk cId="817373582" sldId="306"/>
        </pc:sldMkLst>
      </pc:sldChg>
      <pc:sldChg chg="addSp delSp modSp new mod modClrScheme chgLayout">
        <pc:chgData name="Ida Virta" userId="31bbf8ed-518a-4ee0-9aa6-c2531b2c3f68" providerId="ADAL" clId="{8AF09211-AFF9-4FD5-9014-E69768BAE751}" dt="2023-10-25T08:43:23.073" v="26" actId="14100"/>
        <pc:sldMkLst>
          <pc:docMk/>
          <pc:sldMk cId="4136134488" sldId="307"/>
        </pc:sldMkLst>
        <pc:spChg chg="del mod ord">
          <ac:chgData name="Ida Virta" userId="31bbf8ed-518a-4ee0-9aa6-c2531b2c3f68" providerId="ADAL" clId="{8AF09211-AFF9-4FD5-9014-E69768BAE751}" dt="2023-10-25T08:43:10.935" v="22" actId="700"/>
          <ac:spMkLst>
            <pc:docMk/>
            <pc:sldMk cId="4136134488" sldId="307"/>
            <ac:spMk id="2" creationId="{587E53AE-C487-2E21-0922-608442AECB0D}"/>
          </ac:spMkLst>
        </pc:spChg>
        <pc:spChg chg="del mod ord">
          <ac:chgData name="Ida Virta" userId="31bbf8ed-518a-4ee0-9aa6-c2531b2c3f68" providerId="ADAL" clId="{8AF09211-AFF9-4FD5-9014-E69768BAE751}" dt="2023-10-25T08:43:10.935" v="22" actId="700"/>
          <ac:spMkLst>
            <pc:docMk/>
            <pc:sldMk cId="4136134488" sldId="307"/>
            <ac:spMk id="3" creationId="{4F98B8A2-F03B-2A99-5EC0-F6977B3D3EFE}"/>
          </ac:spMkLst>
        </pc:spChg>
        <pc:spChg chg="add del mod ord">
          <ac:chgData name="Ida Virta" userId="31bbf8ed-518a-4ee0-9aa6-c2531b2c3f68" providerId="ADAL" clId="{8AF09211-AFF9-4FD5-9014-E69768BAE751}" dt="2023-10-25T08:43:17.434" v="24" actId="478"/>
          <ac:spMkLst>
            <pc:docMk/>
            <pc:sldMk cId="4136134488" sldId="307"/>
            <ac:spMk id="4" creationId="{D2CE6F10-42B5-3C81-E3ED-270224796DFE}"/>
          </ac:spMkLst>
        </pc:spChg>
        <pc:spChg chg="add mod ord">
          <ac:chgData name="Ida Virta" userId="31bbf8ed-518a-4ee0-9aa6-c2531b2c3f68" providerId="ADAL" clId="{8AF09211-AFF9-4FD5-9014-E69768BAE751}" dt="2023-10-25T08:43:23.073" v="26" actId="14100"/>
          <ac:spMkLst>
            <pc:docMk/>
            <pc:sldMk cId="4136134488" sldId="307"/>
            <ac:spMk id="5" creationId="{6BFA5F6A-E1C9-3927-42F9-93F459CBF39E}"/>
          </ac:spMkLst>
        </pc:spChg>
        <pc:spChg chg="add del mod ord">
          <ac:chgData name="Ida Virta" userId="31bbf8ed-518a-4ee0-9aa6-c2531b2c3f68" providerId="ADAL" clId="{8AF09211-AFF9-4FD5-9014-E69768BAE751}" dt="2023-10-25T08:43:16.224" v="23" actId="478"/>
          <ac:spMkLst>
            <pc:docMk/>
            <pc:sldMk cId="4136134488" sldId="307"/>
            <ac:spMk id="6" creationId="{90C97970-D50B-E1F5-4D55-F56FD07B2315}"/>
          </ac:spMkLst>
        </pc:spChg>
      </pc:sldChg>
      <pc:sldChg chg="addSp delSp modSp new mod modClrScheme chgLayout">
        <pc:chgData name="Ida Virta" userId="31bbf8ed-518a-4ee0-9aa6-c2531b2c3f68" providerId="ADAL" clId="{8AF09211-AFF9-4FD5-9014-E69768BAE751}" dt="2023-10-25T08:43:50.686" v="28" actId="700"/>
        <pc:sldMkLst>
          <pc:docMk/>
          <pc:sldMk cId="3205002934" sldId="308"/>
        </pc:sldMkLst>
        <pc:spChg chg="del mod ord">
          <ac:chgData name="Ida Virta" userId="31bbf8ed-518a-4ee0-9aa6-c2531b2c3f68" providerId="ADAL" clId="{8AF09211-AFF9-4FD5-9014-E69768BAE751}" dt="2023-10-25T08:43:50.686" v="28" actId="700"/>
          <ac:spMkLst>
            <pc:docMk/>
            <pc:sldMk cId="3205002934" sldId="308"/>
            <ac:spMk id="2" creationId="{2CDD77DB-D454-F212-D71A-FFE54EEDE01C}"/>
          </ac:spMkLst>
        </pc:spChg>
        <pc:spChg chg="del mod ord">
          <ac:chgData name="Ida Virta" userId="31bbf8ed-518a-4ee0-9aa6-c2531b2c3f68" providerId="ADAL" clId="{8AF09211-AFF9-4FD5-9014-E69768BAE751}" dt="2023-10-25T08:43:50.686" v="28" actId="700"/>
          <ac:spMkLst>
            <pc:docMk/>
            <pc:sldMk cId="3205002934" sldId="308"/>
            <ac:spMk id="3" creationId="{A14CB873-66E6-1FDA-E3D1-7253C57F9908}"/>
          </ac:spMkLst>
        </pc:spChg>
        <pc:spChg chg="add mod ord">
          <ac:chgData name="Ida Virta" userId="31bbf8ed-518a-4ee0-9aa6-c2531b2c3f68" providerId="ADAL" clId="{8AF09211-AFF9-4FD5-9014-E69768BAE751}" dt="2023-10-25T08:43:50.686" v="28" actId="700"/>
          <ac:spMkLst>
            <pc:docMk/>
            <pc:sldMk cId="3205002934" sldId="308"/>
            <ac:spMk id="4" creationId="{6720C5DA-0834-91C9-F1AC-62F39702065B}"/>
          </ac:spMkLst>
        </pc:spChg>
        <pc:spChg chg="add mod ord">
          <ac:chgData name="Ida Virta" userId="31bbf8ed-518a-4ee0-9aa6-c2531b2c3f68" providerId="ADAL" clId="{8AF09211-AFF9-4FD5-9014-E69768BAE751}" dt="2023-10-25T08:43:50.686" v="28" actId="700"/>
          <ac:spMkLst>
            <pc:docMk/>
            <pc:sldMk cId="3205002934" sldId="308"/>
            <ac:spMk id="5" creationId="{07946810-C91F-6708-8A40-1733ABDCC11B}"/>
          </ac:spMkLst>
        </pc:spChg>
      </pc:sldChg>
      <pc:sldChg chg="delSp new mod modClrScheme chgLayout">
        <pc:chgData name="Ida Virta" userId="31bbf8ed-518a-4ee0-9aa6-c2531b2c3f68" providerId="ADAL" clId="{8AF09211-AFF9-4FD5-9014-E69768BAE751}" dt="2023-10-25T08:44:17.934" v="30" actId="700"/>
        <pc:sldMkLst>
          <pc:docMk/>
          <pc:sldMk cId="3323409491" sldId="309"/>
        </pc:sldMkLst>
        <pc:spChg chg="del">
          <ac:chgData name="Ida Virta" userId="31bbf8ed-518a-4ee0-9aa6-c2531b2c3f68" providerId="ADAL" clId="{8AF09211-AFF9-4FD5-9014-E69768BAE751}" dt="2023-10-25T08:44:17.934" v="30" actId="700"/>
          <ac:spMkLst>
            <pc:docMk/>
            <pc:sldMk cId="3323409491" sldId="309"/>
            <ac:spMk id="2" creationId="{805C1C00-D986-5DA2-1B8D-BA2029BD291B}"/>
          </ac:spMkLst>
        </pc:spChg>
        <pc:spChg chg="del">
          <ac:chgData name="Ida Virta" userId="31bbf8ed-518a-4ee0-9aa6-c2531b2c3f68" providerId="ADAL" clId="{8AF09211-AFF9-4FD5-9014-E69768BAE751}" dt="2023-10-25T08:44:17.934" v="30" actId="700"/>
          <ac:spMkLst>
            <pc:docMk/>
            <pc:sldMk cId="3323409491" sldId="309"/>
            <ac:spMk id="3" creationId="{ABF2FD06-1F43-0FEF-7A21-6332D33B24A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20249-834A-46AA-BB1D-E0A6DD9293B3}" type="datetimeFigureOut">
              <a:rPr lang="fi-FI" smtClean="0"/>
              <a:t>25.10.2023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11818-4EFF-4849-8116-0E17CB0717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7673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teksti, Ihmisen kasvot, henkilö, graafinen suunnittelu&#10;&#10;Kuvaus luotu automaattisesti">
            <a:extLst>
              <a:ext uri="{FF2B5EF4-FFF2-40B4-BE49-F238E27FC236}">
                <a16:creationId xmlns:a16="http://schemas.microsoft.com/office/drawing/2014/main" id="{C9692DCB-CF49-04CC-9AA6-D631527770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457" y="0"/>
            <a:ext cx="13104457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1327AC2-5C17-6627-0AC1-A7A55B81B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5" y="1613632"/>
            <a:ext cx="6198577" cy="1217491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1D88B91-C3B5-53B9-813B-BB4B10D2B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71DD-0AE6-428D-8282-184A5A1051AA}" type="datetimeFigureOut">
              <a:rPr lang="fi-FI" smtClean="0"/>
              <a:t>25.10.2023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23DB04B-9673-1B8C-DAF4-D484461C2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318AA04-CFE5-6F64-2FD6-3C1354471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4A8B-CABF-4411-9416-D037C69B51E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A0220248-5BB4-E391-4F33-9A16E85C6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06990" y="2907446"/>
            <a:ext cx="4535366" cy="7941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673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4ED193-FBB8-C9F2-231F-420F0EEBC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EEEEAB0-00C0-A869-1880-4FFD30F702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1732E44-61D4-CBC4-F3A3-D76E0CE0B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9E7A6C0-0B55-AD6F-A0A3-9C33D2426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71DD-0AE6-428D-8282-184A5A1051AA}" type="datetimeFigureOut">
              <a:rPr lang="fi-FI" smtClean="0"/>
              <a:t>25.10.2023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278A6A4-FB41-6BCD-45CC-129D80882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28B4A2-F8A7-645B-0D7A-83F72B29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4A8B-CABF-4411-9416-D037C69B51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898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Kuva, joka sisältää kohteen vihreä&#10;&#10;Kuvaus luotu automaattisesti">
            <a:extLst>
              <a:ext uri="{FF2B5EF4-FFF2-40B4-BE49-F238E27FC236}">
                <a16:creationId xmlns:a16="http://schemas.microsoft.com/office/drawing/2014/main" id="{7B99BB9A-7C54-C777-1EEA-49C467328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136" y="0"/>
            <a:ext cx="2441864" cy="2441864"/>
          </a:xfrm>
          <a:prstGeom prst="rect">
            <a:avLst/>
          </a:prstGeom>
        </p:spPr>
      </p:pic>
      <p:pic>
        <p:nvPicPr>
          <p:cNvPr id="10" name="Kuva 9" descr="Kuva, joka sisältää kohteen vihreä, muotoilu&#10;&#10;Kuvaus luotu automaattisesti">
            <a:extLst>
              <a:ext uri="{FF2B5EF4-FFF2-40B4-BE49-F238E27FC236}">
                <a16:creationId xmlns:a16="http://schemas.microsoft.com/office/drawing/2014/main" id="{BB8CD99E-0C19-3F17-6C9A-B7E3572DCA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3469553" cy="346955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0D4F7E4-72D2-D0D2-F428-28475B080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3BC2C4C-D314-65BF-9480-11AF72A5C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4D303A-7626-69D1-4373-DD5FF05CB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71DD-0AE6-428D-8282-184A5A1051AA}" type="datetimeFigureOut">
              <a:rPr lang="fi-FI" smtClean="0"/>
              <a:t>25.10.2023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D4BF1E-7BBA-08A1-310A-20350939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C97AB48-C368-6DF7-CDA5-8D62D2F0A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4A8B-CABF-4411-9416-D037C69B51E1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Kuva 12" descr="Kuva, joka sisältää kohteen Fontti, teksti, Grafiikka, logo&#10;&#10;Kuvaus luotu automaattisesti">
            <a:extLst>
              <a:ext uri="{FF2B5EF4-FFF2-40B4-BE49-F238E27FC236}">
                <a16:creationId xmlns:a16="http://schemas.microsoft.com/office/drawing/2014/main" id="{CB91CAF2-810F-3585-9437-80EC3F83B3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1456"/>
            <a:ext cx="1287417" cy="71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28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99AD9B0A-9076-1862-08C0-B9DB0F2A40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32809" cy="2732809"/>
          </a:xfrm>
          <a:prstGeom prst="rect">
            <a:avLst/>
          </a:prstGeom>
        </p:spPr>
      </p:pic>
      <p:pic>
        <p:nvPicPr>
          <p:cNvPr id="8" name="Kuva 7" descr="Kuva, joka sisältää kohteen vihreä, muotoilu&#10;&#10;Kuvaus luotu automaattisesti">
            <a:extLst>
              <a:ext uri="{FF2B5EF4-FFF2-40B4-BE49-F238E27FC236}">
                <a16:creationId xmlns:a16="http://schemas.microsoft.com/office/drawing/2014/main" id="{D4343C31-AB30-DCF2-2D64-3BB89998F2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527" y="2140527"/>
            <a:ext cx="4717473" cy="471747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DE45DE4-99C6-AD94-3D18-295936E3A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34FC64-6097-C697-7A78-3E8CC8451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6802EB-1C25-0255-95E5-B91E57870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71DD-0AE6-428D-8282-184A5A1051AA}" type="datetimeFigureOut">
              <a:rPr lang="fi-FI" smtClean="0"/>
              <a:t>25.10.2023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9F5676-07BC-0879-2844-5B0E18962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96259D-364C-C9C2-BF23-A0EE69304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4A8B-CABF-4411-9416-D037C69B51E1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 descr="Kuva, joka sisältää kohteen Fontti, teksti, Grafiikka, logo&#10;&#10;Kuvaus luotu automaattisesti">
            <a:extLst>
              <a:ext uri="{FF2B5EF4-FFF2-40B4-BE49-F238E27FC236}">
                <a16:creationId xmlns:a16="http://schemas.microsoft.com/office/drawing/2014/main" id="{A6FD8EF1-F49A-2C84-DDB0-BAF5BDA1E9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127" y="375516"/>
            <a:ext cx="1287417" cy="71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3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vihreä, muotoilu&#10;&#10;Kuvaus luotu automaattisesti">
            <a:extLst>
              <a:ext uri="{FF2B5EF4-FFF2-40B4-BE49-F238E27FC236}">
                <a16:creationId xmlns:a16="http://schemas.microsoft.com/office/drawing/2014/main" id="{558EFAAC-6266-4EE5-2B5C-37C0254A9C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527" y="2140527"/>
            <a:ext cx="4717473" cy="471747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6E31CF0-B5C7-9BDD-E4D7-750E56448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A37D778-53EC-517B-61E3-A71B99BFA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F411F4-6261-0580-22B9-077ADA858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71DD-0AE6-428D-8282-184A5A1051AA}" type="datetimeFigureOut">
              <a:rPr lang="fi-FI" smtClean="0"/>
              <a:t>25.10.2023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CBA5946-893B-7110-025D-755C9BC64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2DD173F-40AF-41DC-099E-03F961B58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4A8B-CABF-4411-9416-D037C69B51E1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 descr="Kuva, joka sisältää kohteen Fontti, teksti, Grafiikka, logo&#10;&#10;Kuvaus luotu automaattisesti">
            <a:extLst>
              <a:ext uri="{FF2B5EF4-FFF2-40B4-BE49-F238E27FC236}">
                <a16:creationId xmlns:a16="http://schemas.microsoft.com/office/drawing/2014/main" id="{7EFF44C9-6E4C-E619-E30A-DB3EB0E3F8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1456"/>
            <a:ext cx="1287417" cy="71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84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Kuva, joka sisältää kohteen Fontti, teksti, Grafiikka, logo&#10;&#10;Kuvaus luotu automaattisesti">
            <a:extLst>
              <a:ext uri="{FF2B5EF4-FFF2-40B4-BE49-F238E27FC236}">
                <a16:creationId xmlns:a16="http://schemas.microsoft.com/office/drawing/2014/main" id="{9F3CD523-3BB1-CFEC-D208-A2448E3FEF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1456"/>
            <a:ext cx="1287417" cy="718416"/>
          </a:xfrm>
          <a:prstGeom prst="rect">
            <a:avLst/>
          </a:prstGeom>
        </p:spPr>
      </p:pic>
      <p:pic>
        <p:nvPicPr>
          <p:cNvPr id="9" name="Kuva 8" descr="Kuva, joka sisältää kohteen vihreä&#10;&#10;Kuvaus luotu automaattisesti">
            <a:extLst>
              <a:ext uri="{FF2B5EF4-FFF2-40B4-BE49-F238E27FC236}">
                <a16:creationId xmlns:a16="http://schemas.microsoft.com/office/drawing/2014/main" id="{06EB0C2C-6E02-F491-519A-19CA73642D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136" y="0"/>
            <a:ext cx="2441864" cy="2441864"/>
          </a:xfrm>
          <a:prstGeom prst="rect">
            <a:avLst/>
          </a:prstGeom>
        </p:spPr>
      </p:pic>
      <p:pic>
        <p:nvPicPr>
          <p:cNvPr id="8" name="Kuva 7" descr="Kuva, joka sisältää kohteen vihreä, muotoilu&#10;&#10;Kuvaus luotu automaattisesti">
            <a:extLst>
              <a:ext uri="{FF2B5EF4-FFF2-40B4-BE49-F238E27FC236}">
                <a16:creationId xmlns:a16="http://schemas.microsoft.com/office/drawing/2014/main" id="{27FC726C-4CCD-3894-D5E6-1876055989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3469553" cy="346955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89DC7E3-A768-A33C-F3B0-8387DA2F4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365125"/>
            <a:ext cx="94107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7FA037-59C8-37EC-7493-305FCC1998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B2B53D2-5EAC-681C-2D59-427828B65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71DD-0AE6-428D-8282-184A5A1051AA}" type="datetimeFigureOut">
              <a:rPr lang="fi-FI" smtClean="0"/>
              <a:t>25.10.2023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5B0F1A7-2CBB-372F-ABAE-845B45579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9989408-A45D-C6BA-EAA1-D9B8DF7B4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4A8B-CABF-4411-9416-D037C69B51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1939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3D0B428C-7DD1-8EB6-8A4E-F7A2B08EC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32809" cy="273280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0BAD51B-A7EA-F34C-DDEC-07C6BE2D8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365125"/>
            <a:ext cx="1051877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1FDAD26-91F2-29FF-65FB-54DAF3382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4951642-C72C-2D35-4E81-90DD53E4C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281CCB4-1AC7-C2BE-0E6D-78EA86D6A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96C7663-5F30-799A-6A19-524818D665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925DDB2-EA0F-436C-4115-FF8FB507C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71DD-0AE6-428D-8282-184A5A1051AA}" type="datetimeFigureOut">
              <a:rPr lang="fi-FI" smtClean="0"/>
              <a:t>25.10.2023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AA2DDD7-B770-4EED-DED1-D0CF78F86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DA80FDD-38D0-8D78-258E-82688976E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4A8B-CABF-4411-9416-D037C69B51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896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Fontti, teksti, Grafiikka, logo&#10;&#10;Kuvaus luotu automaattisesti">
            <a:extLst>
              <a:ext uri="{FF2B5EF4-FFF2-40B4-BE49-F238E27FC236}">
                <a16:creationId xmlns:a16="http://schemas.microsoft.com/office/drawing/2014/main" id="{63826F06-9B11-4A32-5F27-D1BE32D333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1456"/>
            <a:ext cx="1287417" cy="718416"/>
          </a:xfrm>
          <a:prstGeom prst="rect">
            <a:avLst/>
          </a:prstGeom>
        </p:spPr>
      </p:pic>
      <p:pic>
        <p:nvPicPr>
          <p:cNvPr id="6" name="Kuva 5" descr="Kuva, joka sisältää kohteen vihreä&#10;&#10;Kuvaus luotu automaattisesti">
            <a:extLst>
              <a:ext uri="{FF2B5EF4-FFF2-40B4-BE49-F238E27FC236}">
                <a16:creationId xmlns:a16="http://schemas.microsoft.com/office/drawing/2014/main" id="{9D4AF35F-40E8-0BDD-3B04-36B3269296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136" y="0"/>
            <a:ext cx="2441864" cy="244186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A8FB9FA-098F-5333-729B-80702C18F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9DC8117-299B-F1BB-90ED-B60A62D07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71DD-0AE6-428D-8282-184A5A1051AA}" type="datetimeFigureOut">
              <a:rPr lang="fi-FI" smtClean="0"/>
              <a:t>25.10.2023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0DAF89B-E07A-F97A-C544-0C5019F03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9ABF7FA-3252-4111-7AE5-4AE8190D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4A8B-CABF-4411-9416-D037C69B51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006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E394558-72C4-B06B-E6E6-A376907A2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71DD-0AE6-428D-8282-184A5A1051AA}" type="datetimeFigureOut">
              <a:rPr lang="fi-FI" smtClean="0"/>
              <a:t>25.10.2023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63C1855-B3A5-A795-8C56-6D9453B7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385B557-F60C-8D58-5692-6B4FFB8E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4A8B-CABF-4411-9416-D037C69B51E1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 descr="Kuva, joka sisältää kohteen vihreä, muotoilu&#10;&#10;Kuvaus luotu automaattisesti">
            <a:extLst>
              <a:ext uri="{FF2B5EF4-FFF2-40B4-BE49-F238E27FC236}">
                <a16:creationId xmlns:a16="http://schemas.microsoft.com/office/drawing/2014/main" id="{674BACA2-6854-6A12-35CA-9C2F62649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255" y="3976255"/>
            <a:ext cx="2881745" cy="2881745"/>
          </a:xfrm>
          <a:prstGeom prst="rect">
            <a:avLst/>
          </a:prstGeom>
        </p:spPr>
      </p:pic>
      <p:pic>
        <p:nvPicPr>
          <p:cNvPr id="7" name="Kuva 6" descr="Kuva, joka sisältää kohteen Fontti, teksti, Grafiikka, logo&#10;&#10;Kuvaus luotu automaattisesti">
            <a:extLst>
              <a:ext uri="{FF2B5EF4-FFF2-40B4-BE49-F238E27FC236}">
                <a16:creationId xmlns:a16="http://schemas.microsoft.com/office/drawing/2014/main" id="{2CFEC767-5E08-3AC3-8638-1121907D0D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1456"/>
            <a:ext cx="1287417" cy="71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0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vihreä, muotoilu&#10;&#10;Kuvaus luotu automaattisesti">
            <a:extLst>
              <a:ext uri="{FF2B5EF4-FFF2-40B4-BE49-F238E27FC236}">
                <a16:creationId xmlns:a16="http://schemas.microsoft.com/office/drawing/2014/main" id="{A492E3E2-3D39-1180-B63D-A4E4918B8A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5352"/>
            <a:ext cx="2743201" cy="274320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1FE37DD-CE1D-10AE-0603-55AF75D6A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B13B2A-C332-9EF0-6E59-7830E68AC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BB7D147-A82D-064B-489B-4757758A9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35C4159-F096-F72C-1E91-A01E22FA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71DD-0AE6-428D-8282-184A5A1051AA}" type="datetimeFigureOut">
              <a:rPr lang="fi-FI" smtClean="0"/>
              <a:t>25.10.2023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66115A3-AB08-0192-B853-82B29C08C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A98ED5F-61DD-C21F-B752-234C1126E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4A8B-CABF-4411-9416-D037C69B51E1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 descr="Kuva, joka sisältää kohteen Fontti, teksti, Grafiikka, logo&#10;&#10;Kuvaus luotu automaattisesti">
            <a:extLst>
              <a:ext uri="{FF2B5EF4-FFF2-40B4-BE49-F238E27FC236}">
                <a16:creationId xmlns:a16="http://schemas.microsoft.com/office/drawing/2014/main" id="{8554614B-A33F-534A-8250-914FE80E8C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127" y="375516"/>
            <a:ext cx="1287417" cy="71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70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50FAC19-9B74-255F-8142-C8E88D293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ACF660B-AFF7-A658-7FF4-647DD52F5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6E7517-BBA7-DDF4-E7A0-8429542C2E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D71DD-0AE6-428D-8282-184A5A1051AA}" type="datetimeFigureOut">
              <a:rPr lang="fi-FI" smtClean="0"/>
              <a:t>25.10.2023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2D6EB86-A72A-8CE3-7F98-40F3B0159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9A090A-9084-BE7C-07C7-C00BB6664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34A8B-CABF-4411-9416-D037C69B51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34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6151C653-B8AA-3695-2362-67AF71993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0696" y="2104426"/>
            <a:ext cx="6019800" cy="1203903"/>
          </a:xfrm>
        </p:spPr>
        <p:txBody>
          <a:bodyPr>
            <a:normAutofit/>
          </a:bodyPr>
          <a:lstStyle/>
          <a:p>
            <a:pPr algn="ctr"/>
            <a:r>
              <a:rPr lang="fi-FI" b="1" dirty="0"/>
              <a:t>Otsikko</a:t>
            </a:r>
            <a:br>
              <a:rPr lang="fi-FI" dirty="0"/>
            </a:br>
            <a:endParaRPr lang="fi-FI" dirty="0"/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A1E85B07-2857-EDEC-790D-D55BC8674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F5876-B439-4A24-B8B3-47A6507DAD94}" type="slidenum">
              <a:rPr lang="fi-FI" smtClean="0">
                <a:solidFill>
                  <a:schemeClr val="bg1"/>
                </a:solidFill>
              </a:rPr>
              <a:t>1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025A028-C343-2568-89AC-34129E296D37}"/>
              </a:ext>
            </a:extLst>
          </p:cNvPr>
          <p:cNvSpPr txBox="1"/>
          <p:nvPr/>
        </p:nvSpPr>
        <p:spPr>
          <a:xfrm>
            <a:off x="5490696" y="6352143"/>
            <a:ext cx="14156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21.9.2023</a:t>
            </a:r>
          </a:p>
        </p:txBody>
      </p:sp>
    </p:spTree>
    <p:extLst>
      <p:ext uri="{BB962C8B-B14F-4D97-AF65-F5344CB8AC3E}">
        <p14:creationId xmlns:p14="http://schemas.microsoft.com/office/powerpoint/2010/main" val="862706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7F9ED0-BDE3-DA0B-2333-2D8DEA42CA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4546906-3138-57A2-2A52-D8ED4BEDC7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7373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CE32642-0784-D348-F5AA-68F41D516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CC26118-F719-D92C-6D43-2678A0E92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6023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6720C5DA-0834-91C9-F1AC-62F39702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07946810-C91F-6708-8A40-1733ABDCC1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5002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409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BFA5F6A-E1C9-3927-42F9-93F459CBF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6134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92B2C88F-9DA1-B938-337B-709BF0818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Kiitos! </a:t>
            </a:r>
            <a:r>
              <a:rPr lang="fi-FI" dirty="0">
                <a:sym typeface="Wingdings" panose="05000000000000000000" pitchFamily="2" charset="2"/>
              </a:rPr>
              <a:t>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5322253"/>
      </p:ext>
    </p:extLst>
  </p:cSld>
  <p:clrMapOvr>
    <a:masterClrMapping/>
  </p:clrMapOvr>
</p:sld>
</file>

<file path=ppt/theme/theme1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45F4AF798596A4FAAFED61AAF8EFB0D" ma:contentTypeVersion="13" ma:contentTypeDescription="Luo uusi asiakirja." ma:contentTypeScope="" ma:versionID="c65a65436b94804d0d5e1045fee68803">
  <xsd:schema xmlns:xsd="http://www.w3.org/2001/XMLSchema" xmlns:xs="http://www.w3.org/2001/XMLSchema" xmlns:p="http://schemas.microsoft.com/office/2006/metadata/properties" xmlns:ns2="ad8275a4-755a-43f0-be08-dc6aacb135df" xmlns:ns3="c62e7106-b75d-416c-b651-5031460a6a80" targetNamespace="http://schemas.microsoft.com/office/2006/metadata/properties" ma:root="true" ma:fieldsID="849c1462fe480d044fc96a2d6b16128a" ns2:_="" ns3:_="">
    <xsd:import namespace="ad8275a4-755a-43f0-be08-dc6aacb135df"/>
    <xsd:import namespace="c62e7106-b75d-416c-b651-5031460a6a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275a4-755a-43f0-be08-dc6aacb135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Kuvien tunnisteet" ma:readOnly="false" ma:fieldId="{5cf76f15-5ced-4ddc-b409-7134ff3c332f}" ma:taxonomyMulti="true" ma:sspId="b4acf277-c871-4cac-ba5b-0074ec6578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2e7106-b75d-416c-b651-5031460a6a8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55b9464-bfc5-46a1-8ac4-fca79621a60d}" ma:internalName="TaxCatchAll" ma:showField="CatchAllData" ma:web="c62e7106-b75d-416c-b651-5031460a6a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1999AF-F0EB-4B0C-A0E7-EEB358802A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8275a4-755a-43f0-be08-dc6aacb135df"/>
    <ds:schemaRef ds:uri="c62e7106-b75d-416c-b651-5031460a6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C7C46C-DD3D-4803-873D-B251290853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1270</TotalTime>
  <Words>7</Words>
  <Application>Microsoft Office PowerPoint</Application>
  <PresentationFormat>Laajakuva</PresentationFormat>
  <Paragraphs>4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Mukautettu suunnittelumalli</vt:lpstr>
      <vt:lpstr>Otsikko </vt:lpstr>
      <vt:lpstr>PowerPoint-esitys</vt:lpstr>
      <vt:lpstr>PowerPoint-esitys</vt:lpstr>
      <vt:lpstr>PowerPoint-esitys</vt:lpstr>
      <vt:lpstr>PowerPoint-esitys</vt:lpstr>
      <vt:lpstr>PowerPoint-esitys</vt:lpstr>
      <vt:lpstr>Kiitos! </vt:lpstr>
    </vt:vector>
  </TitlesOfParts>
  <Company>Ehkaiseva Paihdetyo EHYT 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Viestintätyöryhmän  2. kokous</dc:title>
  <dc:creator>Ida Virta</dc:creator>
  <cp:lastModifiedBy>Ida Virta</cp:lastModifiedBy>
  <cp:revision>7</cp:revision>
  <dcterms:created xsi:type="dcterms:W3CDTF">2023-04-06T07:10:16Z</dcterms:created>
  <dcterms:modified xsi:type="dcterms:W3CDTF">2023-10-25T08:59:39Z</dcterms:modified>
</cp:coreProperties>
</file>